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6087" autoAdjust="0"/>
  </p:normalViewPr>
  <p:slideViewPr>
    <p:cSldViewPr>
      <p:cViewPr varScale="1">
        <p:scale>
          <a:sx n="78" d="100"/>
          <a:sy n="78" d="100"/>
        </p:scale>
        <p:origin x="-133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5798D4-3D3E-4B00-BD35-B778C4FA42C8}" type="datetimeFigureOut">
              <a:rPr lang="en-US" smtClean="0"/>
              <a:t>2/23/2011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0BB75B-2958-4ECB-A006-74FCCBE04A34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0BB75B-2958-4ECB-A006-74FCCBE04A34}" type="slidenum">
              <a:rPr lang="en-US" smtClean="0"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Suppose,</a:t>
            </a:r>
            <a:r>
              <a:rPr lang="en-US" baseline="0" dirty="0" smtClean="0"/>
              <a:t> here’s a picture of couple of your friends taken at an event which was attended by many people.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0BB75B-2958-4ECB-A006-74FCCBE04A34}" type="slidenum">
              <a:rPr lang="en-US" smtClean="0"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Here’s another picture of the same event taken by someone else, possible an</a:t>
            </a:r>
            <a:r>
              <a:rPr lang="en-US" baseline="0" dirty="0" smtClean="0"/>
              <a:t> unrelated person. Can you find them in this photo? One might claim, that there’s a very small chance of that. But what if there are thousands of photos of that event available?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0BB75B-2958-4ECB-A006-74FCCBE04A34}" type="slidenum">
              <a:rPr lang="en-US" smtClean="0"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To</a:t>
            </a:r>
            <a:r>
              <a:rPr lang="en-US" baseline="0" dirty="0" smtClean="0"/>
              <a:t> give another example, here are 6 different pictures of Trafalgar square, taken on the same day by 6 different people. Artificial grass was laid out on that particular day, many people came out and took pictures. These all are downloaded from </a:t>
            </a:r>
            <a:r>
              <a:rPr lang="en-US" baseline="0" dirty="0" err="1" smtClean="0"/>
              <a:t>Flickr</a:t>
            </a:r>
            <a:r>
              <a:rPr lang="en-US" baseline="0" dirty="0" smtClean="0"/>
              <a:t>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0BB75B-2958-4ECB-A006-74FCCBE04A34}" type="slidenum">
              <a:rPr lang="en-US" smtClean="0"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Suppose I mark one particular</a:t>
            </a:r>
            <a:r>
              <a:rPr lang="en-US" baseline="0" dirty="0" smtClean="0"/>
              <a:t> girl in one of the pictures. Can you find all other photos of her?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0BB75B-2958-4ECB-A006-74FCCBE04A34}" type="slidenum">
              <a:rPr lang="en-US" smtClean="0"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It may seem very hard</a:t>
            </a:r>
            <a:r>
              <a:rPr lang="en-US" baseline="0" dirty="0" smtClean="0"/>
              <a:t> but she does appear in 5 of the 282 photos taken on that day. These matches were found by painfully matching each and every image.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0BB75B-2958-4ECB-A006-74FCCBE04A34}" type="slidenum">
              <a:rPr lang="en-US" smtClean="0"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 our work, we come</a:t>
            </a:r>
            <a:r>
              <a:rPr lang="en-US" baseline="0" dirty="0" smtClean="0"/>
              <a:t> up with an automated method, which when given a single photo given in top left corner, is able to find 4 of the 5 correct matches.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0BB75B-2958-4ECB-A006-74FCCBE04A34}" type="slidenum">
              <a:rPr lang="en-US" smtClean="0"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This is a very hard detection</a:t>
            </a:r>
            <a:r>
              <a:rPr lang="en-US" baseline="0" dirty="0" smtClean="0"/>
              <a:t> and recognition problem due to severe occlusion, varying poses and low resolution photos. However,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0BB75B-2958-4ECB-A006-74FCCBE04A34}" type="slidenum">
              <a:rPr lang="en-US" smtClean="0"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However, we use variety of cues and combine them together to make the problem tractable. As</a:t>
            </a:r>
            <a:r>
              <a:rPr lang="en-US" baseline="0" dirty="0" smtClean="0"/>
              <a:t> the number of photo uploads increase, this problem will get more and more interesting and there still a bunch of other cues that one can exploit like GPS tags, social networks, etc.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0BB75B-2958-4ECB-A006-74FCCBE04A34}" type="slidenum">
              <a:rPr lang="en-US" smtClean="0"/>
              <a:t>9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D7DA5-7B8A-4A98-AF69-EA52BE7C7205}" type="datetimeFigureOut">
              <a:rPr lang="en-US" smtClean="0"/>
              <a:pPr/>
              <a:t>2/23/2011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AD28D-C677-4E29-B98A-509495FBB10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D7DA5-7B8A-4A98-AF69-EA52BE7C7205}" type="datetimeFigureOut">
              <a:rPr lang="en-US" smtClean="0"/>
              <a:pPr/>
              <a:t>2/23/2011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AD28D-C677-4E29-B98A-509495FBB10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D7DA5-7B8A-4A98-AF69-EA52BE7C7205}" type="datetimeFigureOut">
              <a:rPr lang="en-US" smtClean="0"/>
              <a:pPr/>
              <a:t>2/23/2011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AD28D-C677-4E29-B98A-509495FBB10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D7DA5-7B8A-4A98-AF69-EA52BE7C7205}" type="datetimeFigureOut">
              <a:rPr lang="en-US" smtClean="0"/>
              <a:pPr/>
              <a:t>2/23/2011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AD28D-C677-4E29-B98A-509495FBB10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D7DA5-7B8A-4A98-AF69-EA52BE7C7205}" type="datetimeFigureOut">
              <a:rPr lang="en-US" smtClean="0"/>
              <a:pPr/>
              <a:t>2/23/2011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AD28D-C677-4E29-B98A-509495FBB10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D7DA5-7B8A-4A98-AF69-EA52BE7C7205}" type="datetimeFigureOut">
              <a:rPr lang="en-US" smtClean="0"/>
              <a:pPr/>
              <a:t>2/23/2011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AD28D-C677-4E29-B98A-509495FBB10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D7DA5-7B8A-4A98-AF69-EA52BE7C7205}" type="datetimeFigureOut">
              <a:rPr lang="en-US" smtClean="0"/>
              <a:pPr/>
              <a:t>2/23/2011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AD28D-C677-4E29-B98A-509495FBB10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D7DA5-7B8A-4A98-AF69-EA52BE7C7205}" type="datetimeFigureOut">
              <a:rPr lang="en-US" smtClean="0"/>
              <a:pPr/>
              <a:t>2/23/2011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AD28D-C677-4E29-B98A-509495FBB10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D7DA5-7B8A-4A98-AF69-EA52BE7C7205}" type="datetimeFigureOut">
              <a:rPr lang="en-US" smtClean="0"/>
              <a:pPr/>
              <a:t>2/23/2011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AD28D-C677-4E29-B98A-509495FBB10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D7DA5-7B8A-4A98-AF69-EA52BE7C7205}" type="datetimeFigureOut">
              <a:rPr lang="en-US" smtClean="0"/>
              <a:pPr/>
              <a:t>2/23/2011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AD28D-C677-4E29-B98A-509495FBB10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D7DA5-7B8A-4A98-AF69-EA52BE7C7205}" type="datetimeFigureOut">
              <a:rPr lang="en-US" smtClean="0"/>
              <a:pPr/>
              <a:t>2/23/2011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AD28D-C677-4E29-B98A-509495FBB10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BD7DA5-7B8A-4A98-AF69-EA52BE7C7205}" type="datetimeFigureOut">
              <a:rPr lang="en-US" smtClean="0"/>
              <a:pPr/>
              <a:t>2/23/2011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AAD28D-C677-4E29-B98A-509495FBB103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Where’s Waldo: Matching People in Community Photo Collections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To appear in CVPR 2011</a:t>
            </a:r>
          </a:p>
          <a:p>
            <a:endParaRPr lang="en-US" dirty="0" smtClean="0"/>
          </a:p>
          <a:p>
            <a:r>
              <a:rPr lang="en-US" dirty="0" err="1" smtClean="0"/>
              <a:t>Rahul</a:t>
            </a:r>
            <a:r>
              <a:rPr lang="en-US" dirty="0" smtClean="0"/>
              <a:t> </a:t>
            </a:r>
            <a:r>
              <a:rPr lang="en-US" dirty="0" err="1" smtClean="0"/>
              <a:t>Garg</a:t>
            </a:r>
            <a:r>
              <a:rPr lang="en-US" dirty="0" smtClean="0"/>
              <a:t>, </a:t>
            </a:r>
            <a:r>
              <a:rPr lang="en-US" dirty="0" err="1" smtClean="0"/>
              <a:t>Deva</a:t>
            </a:r>
            <a:r>
              <a:rPr lang="en-US" dirty="0" smtClean="0"/>
              <a:t> </a:t>
            </a:r>
            <a:r>
              <a:rPr lang="en-US" dirty="0" err="1" smtClean="0"/>
              <a:t>Ramanan</a:t>
            </a:r>
            <a:r>
              <a:rPr lang="en-US" dirty="0" smtClean="0"/>
              <a:t>, </a:t>
            </a:r>
          </a:p>
          <a:p>
            <a:r>
              <a:rPr lang="en-US" dirty="0" smtClean="0"/>
              <a:t>Steve Seitz, Noah </a:t>
            </a:r>
            <a:r>
              <a:rPr lang="en-US" dirty="0" err="1" smtClean="0"/>
              <a:t>Snavely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Rectangle 1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 rIns="116994"/>
          <a:lstStyle/>
          <a:p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39578" y="1509117"/>
            <a:ext cx="4455914" cy="4063008"/>
          </a:xfrm>
          <a:prstGeom prst="rect">
            <a:avLst/>
          </a:prstGeom>
          <a:noFill/>
          <a:ln w="12700" cap="flat">
            <a:noFill/>
            <a:round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 rIns="116994"/>
          <a:lstStyle/>
          <a:p>
            <a:pPr marL="40182"/>
            <a:r>
              <a:rPr lang="en-US" dirty="0"/>
              <a:t>Can you find them in </a:t>
            </a:r>
            <a:r>
              <a:rPr lang="en-US" dirty="0">
                <a:latin typeface="Arial Bold Italic" charset="0"/>
                <a:cs typeface="Arial Bold Italic" charset="0"/>
                <a:sym typeface="Arial Bold Italic" charset="0"/>
              </a:rPr>
              <a:t>this</a:t>
            </a:r>
            <a:r>
              <a:rPr lang="en-US" dirty="0"/>
              <a:t> photo?</a:t>
            </a:r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 rIns="116994"/>
          <a:lstStyle/>
          <a:p>
            <a:endParaRPr lang="en-US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62508" y="1247551"/>
            <a:ext cx="9206508" cy="5229449"/>
          </a:xfrm>
          <a:prstGeom prst="rect">
            <a:avLst/>
          </a:prstGeom>
          <a:noFill/>
          <a:ln w="12700" cap="flat">
            <a:noFill/>
            <a:round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Rectangle 1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 rIns="116994"/>
          <a:lstStyle/>
          <a:p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4312" y="660797"/>
            <a:ext cx="8707562" cy="5527477"/>
          </a:xfrm>
          <a:prstGeom prst="rect">
            <a:avLst/>
          </a:prstGeom>
          <a:noFill/>
          <a:ln w="12700" cap="flat">
            <a:noFill/>
            <a:round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 rIns="116994"/>
          <a:lstStyle/>
          <a:p>
            <a:pPr marL="40182"/>
            <a:endParaRPr lang="en-US" dirty="0"/>
          </a:p>
        </p:txBody>
      </p:sp>
      <p:sp>
        <p:nvSpPr>
          <p:cNvPr id="5122" name="Rectangle 2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 rIns="116994"/>
          <a:lstStyle/>
          <a:p>
            <a:endParaRPr lang="en-US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4313" y="660797"/>
            <a:ext cx="8706445" cy="5525244"/>
          </a:xfrm>
          <a:prstGeom prst="rect">
            <a:avLst/>
          </a:prstGeom>
          <a:noFill/>
          <a:ln w="12700" cap="flat">
            <a:noFill/>
            <a:round/>
            <a:headEnd/>
            <a:tailEnd/>
          </a:ln>
        </p:spPr>
      </p:pic>
      <p:sp>
        <p:nvSpPr>
          <p:cNvPr id="5124" name="Rectangle 4"/>
          <p:cNvSpPr>
            <a:spLocks/>
          </p:cNvSpPr>
          <p:nvPr/>
        </p:nvSpPr>
        <p:spPr bwMode="auto">
          <a:xfrm>
            <a:off x="1455539" y="6206133"/>
            <a:ext cx="6232922" cy="437555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40638" bIns="0"/>
          <a:lstStyle/>
          <a:p>
            <a:pPr marL="40182" algn="ctr"/>
            <a:r>
              <a:rPr lang="en-US" sz="2500" dirty="0">
                <a:latin typeface="Arial Bold" charset="0"/>
                <a:cs typeface="Arial Bold" charset="0"/>
                <a:sym typeface="Arial Bold" charset="0"/>
              </a:rPr>
              <a:t>Where’s Waldo?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 rIns="116994"/>
          <a:lstStyle/>
          <a:p>
            <a:pPr marL="40182"/>
            <a:endParaRPr lang="en-US" dirty="0"/>
          </a:p>
        </p:txBody>
      </p:sp>
      <p:sp>
        <p:nvSpPr>
          <p:cNvPr id="6146" name="Rectangle 2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 rIns="116994"/>
          <a:lstStyle/>
          <a:p>
            <a:endParaRPr lang="en-US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4313" y="660797"/>
            <a:ext cx="8706445" cy="5525244"/>
          </a:xfrm>
          <a:prstGeom prst="rect">
            <a:avLst/>
          </a:prstGeom>
          <a:noFill/>
          <a:ln w="12700" cap="flat">
            <a:noFill/>
            <a:round/>
            <a:headEnd/>
            <a:tailEnd/>
          </a:ln>
        </p:spPr>
      </p:pic>
      <p:sp>
        <p:nvSpPr>
          <p:cNvPr id="6149" name="Rectangle 5"/>
          <p:cNvSpPr>
            <a:spLocks/>
          </p:cNvSpPr>
          <p:nvPr/>
        </p:nvSpPr>
        <p:spPr bwMode="auto">
          <a:xfrm>
            <a:off x="2098477" y="6223992"/>
            <a:ext cx="4932117" cy="276999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40638" bIns="0">
            <a:spAutoFit/>
          </a:bodyPr>
          <a:lstStyle/>
          <a:p>
            <a:pPr marL="40182"/>
            <a:r>
              <a:rPr lang="en-US" dirty="0">
                <a:solidFill>
                  <a:schemeClr val="tx1"/>
                </a:solidFill>
                <a:latin typeface="Arial Bold Italic" charset="0"/>
                <a:cs typeface="Arial Bold Italic" charset="0"/>
                <a:sym typeface="Arial Bold Italic" charset="0"/>
              </a:rPr>
              <a:t>Manually</a:t>
            </a:r>
            <a:r>
              <a:rPr lang="en-US" dirty="0">
                <a:solidFill>
                  <a:schemeClr val="tx1"/>
                </a:solidFill>
                <a:cs typeface="Arial" charset="0"/>
              </a:rPr>
              <a:t> matched photos from a collection of 282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 rIns="116994"/>
          <a:lstStyle/>
          <a:p>
            <a:pPr marL="40182"/>
            <a:endParaRPr lang="en-US" dirty="0"/>
          </a:p>
        </p:txBody>
      </p:sp>
      <p:sp>
        <p:nvSpPr>
          <p:cNvPr id="7170" name="Rectangle 2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 rIns="116994"/>
          <a:lstStyle/>
          <a:p>
            <a:endParaRPr lang="en-US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4313" y="660797"/>
            <a:ext cx="8706445" cy="5525244"/>
          </a:xfrm>
          <a:prstGeom prst="rect">
            <a:avLst/>
          </a:prstGeom>
          <a:noFill/>
          <a:ln w="12700" cap="flat">
            <a:noFill/>
            <a:round/>
            <a:headEnd/>
            <a:tailEnd/>
          </a:ln>
        </p:spPr>
      </p:pic>
      <p:sp>
        <p:nvSpPr>
          <p:cNvPr id="7173" name="Rectangle 5"/>
          <p:cNvSpPr>
            <a:spLocks/>
          </p:cNvSpPr>
          <p:nvPr/>
        </p:nvSpPr>
        <p:spPr bwMode="auto">
          <a:xfrm>
            <a:off x="1909838" y="6223992"/>
            <a:ext cx="5457902" cy="276999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40638" bIns="0">
            <a:spAutoFit/>
          </a:bodyPr>
          <a:lstStyle/>
          <a:p>
            <a:pPr marL="40182"/>
            <a:r>
              <a:rPr lang="en-US" dirty="0">
                <a:solidFill>
                  <a:schemeClr val="tx1"/>
                </a:solidFill>
                <a:latin typeface="Arial Bold Italic" charset="0"/>
                <a:cs typeface="Arial Bold Italic" charset="0"/>
                <a:sym typeface="Arial Bold Italic" charset="0"/>
              </a:rPr>
              <a:t>Automatically</a:t>
            </a:r>
            <a:r>
              <a:rPr lang="en-US" dirty="0">
                <a:solidFill>
                  <a:schemeClr val="tx1"/>
                </a:solidFill>
                <a:cs typeface="Arial" charset="0"/>
              </a:rPr>
              <a:t> matched photos from a collection of 282</a:t>
            </a:r>
          </a:p>
        </p:txBody>
      </p:sp>
      <p:sp>
        <p:nvSpPr>
          <p:cNvPr id="7174" name="Line 6"/>
          <p:cNvSpPr>
            <a:spLocks noChangeShapeType="1"/>
          </p:cNvSpPr>
          <p:nvPr/>
        </p:nvSpPr>
        <p:spPr bwMode="auto">
          <a:xfrm>
            <a:off x="232172" y="4027289"/>
            <a:ext cx="2863081" cy="2143125"/>
          </a:xfrm>
          <a:prstGeom prst="line">
            <a:avLst/>
          </a:prstGeom>
          <a:noFill/>
          <a:ln w="127000" cap="flat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7175" name="Line 7"/>
          <p:cNvSpPr>
            <a:spLocks noChangeShapeType="1"/>
          </p:cNvSpPr>
          <p:nvPr/>
        </p:nvSpPr>
        <p:spPr bwMode="auto">
          <a:xfrm rot="10800000" flipH="1">
            <a:off x="222126" y="4141143"/>
            <a:ext cx="2883173" cy="2011412"/>
          </a:xfrm>
          <a:prstGeom prst="line">
            <a:avLst/>
          </a:prstGeom>
          <a:noFill/>
          <a:ln w="127000" cap="flat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962" y="457200"/>
            <a:ext cx="91290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Problems:</a:t>
            </a:r>
            <a:r>
              <a:rPr lang="en-US" sz="2400" dirty="0" smtClean="0"/>
              <a:t> Severe occlusion, Varying poses and cameras, Low resolution</a:t>
            </a:r>
            <a:endParaRPr 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3657824" y="3175337"/>
            <a:ext cx="144757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 smtClean="0"/>
              <a:t>Detection </a:t>
            </a:r>
          </a:p>
          <a:p>
            <a:pPr algn="ctr"/>
            <a:r>
              <a:rPr lang="en-US" sz="2000" b="1" dirty="0" smtClean="0"/>
              <a:t>and </a:t>
            </a:r>
          </a:p>
          <a:p>
            <a:pPr algn="ctr"/>
            <a:r>
              <a:rPr lang="en-US" sz="2000" b="1" dirty="0" smtClean="0"/>
              <a:t>Recognition</a:t>
            </a:r>
            <a:endParaRPr lang="en-US" sz="20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81239" y="1643349"/>
            <a:ext cx="1756635" cy="9233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Scene Geometry</a:t>
            </a:r>
          </a:p>
          <a:p>
            <a:pPr algn="ctr"/>
            <a:r>
              <a:rPr lang="en-US" dirty="0" smtClean="0"/>
              <a:t>And </a:t>
            </a:r>
          </a:p>
          <a:p>
            <a:pPr algn="ctr"/>
            <a:r>
              <a:rPr lang="en-US" b="1" dirty="0" smtClean="0"/>
              <a:t>Camera Pose</a:t>
            </a:r>
            <a:endParaRPr lang="en-US" b="1" dirty="0"/>
          </a:p>
        </p:txBody>
      </p:sp>
      <p:sp>
        <p:nvSpPr>
          <p:cNvPr id="6" name="TextBox 5"/>
          <p:cNvSpPr txBox="1"/>
          <p:nvPr/>
        </p:nvSpPr>
        <p:spPr>
          <a:xfrm>
            <a:off x="5911052" y="1828800"/>
            <a:ext cx="3026855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Part based appearance model</a:t>
            </a:r>
          </a:p>
          <a:p>
            <a:pPr algn="ctr"/>
            <a:r>
              <a:rPr lang="en-US" dirty="0"/>
              <a:t>b</a:t>
            </a:r>
            <a:r>
              <a:rPr lang="en-US" dirty="0" smtClean="0"/>
              <a:t>ased on cloth color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09600" y="4944070"/>
            <a:ext cx="2542747" cy="9233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Time stamps</a:t>
            </a:r>
            <a:r>
              <a:rPr lang="en-US" dirty="0" smtClean="0"/>
              <a:t>: people are </a:t>
            </a:r>
          </a:p>
          <a:p>
            <a:pPr algn="ctr"/>
            <a:r>
              <a:rPr lang="en-US" dirty="0" smtClean="0"/>
              <a:t>relatively still</a:t>
            </a:r>
          </a:p>
          <a:p>
            <a:pPr algn="ctr"/>
            <a:r>
              <a:rPr lang="en-US" dirty="0"/>
              <a:t>o</a:t>
            </a:r>
            <a:r>
              <a:rPr lang="en-US" dirty="0" smtClean="0"/>
              <a:t>ver short intervals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638800" y="4953000"/>
            <a:ext cx="3357329" cy="9233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Co-occurrence cues</a:t>
            </a:r>
            <a:r>
              <a:rPr lang="en-US" dirty="0" smtClean="0"/>
              <a:t>: People move</a:t>
            </a:r>
          </a:p>
          <a:p>
            <a:pPr algn="ctr"/>
            <a:r>
              <a:rPr lang="en-US" dirty="0" smtClean="0"/>
              <a:t>about with </a:t>
            </a:r>
          </a:p>
          <a:p>
            <a:pPr algn="ctr"/>
            <a:r>
              <a:rPr lang="en-US" dirty="0" smtClean="0"/>
              <a:t>same set of people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657824" y="3175337"/>
            <a:ext cx="144757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 smtClean="0"/>
              <a:t>Detection </a:t>
            </a:r>
          </a:p>
          <a:p>
            <a:pPr algn="ctr"/>
            <a:r>
              <a:rPr lang="en-US" sz="2000" b="1" dirty="0" smtClean="0"/>
              <a:t>and </a:t>
            </a:r>
          </a:p>
          <a:p>
            <a:pPr algn="ctr"/>
            <a:r>
              <a:rPr lang="en-US" sz="2000" b="1" dirty="0" smtClean="0"/>
              <a:t>Recognition</a:t>
            </a:r>
            <a:endParaRPr lang="en-US" sz="2000" b="1" dirty="0"/>
          </a:p>
        </p:txBody>
      </p:sp>
      <p:sp>
        <p:nvSpPr>
          <p:cNvPr id="10" name="Right Arrow 9"/>
          <p:cNvSpPr/>
          <p:nvPr/>
        </p:nvSpPr>
        <p:spPr>
          <a:xfrm rot="2159433">
            <a:off x="2756031" y="2747333"/>
            <a:ext cx="838200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 rot="8137867">
            <a:off x="5218222" y="2698874"/>
            <a:ext cx="838200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/>
          <p:cNvSpPr/>
          <p:nvPr/>
        </p:nvSpPr>
        <p:spPr>
          <a:xfrm rot="18844630">
            <a:off x="3029221" y="4534306"/>
            <a:ext cx="838200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/>
        </p:nvSpPr>
        <p:spPr>
          <a:xfrm rot="13488387">
            <a:off x="4918003" y="4529341"/>
            <a:ext cx="838200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14962" y="457200"/>
            <a:ext cx="91290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Problems:</a:t>
            </a:r>
            <a:r>
              <a:rPr lang="en-US" sz="2400" dirty="0" smtClean="0"/>
              <a:t> Severe occlusion, Varying poses and cameras, Low resolution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</TotalTime>
  <Words>411</Words>
  <Application>Microsoft Office PowerPoint</Application>
  <PresentationFormat>On-screen Show (4:3)</PresentationFormat>
  <Paragraphs>45</Paragraphs>
  <Slides>9</Slides>
  <Notes>9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Office Theme</vt:lpstr>
      <vt:lpstr>Where’s Waldo: Matching People in Community Photo Collections</vt:lpstr>
      <vt:lpstr>Slide 2</vt:lpstr>
      <vt:lpstr>Can you find them in this photo?</vt:lpstr>
      <vt:lpstr>Slide 4</vt:lpstr>
      <vt:lpstr>Slide 5</vt:lpstr>
      <vt:lpstr>Slide 6</vt:lpstr>
      <vt:lpstr>Slide 7</vt:lpstr>
      <vt:lpstr>Slide 8</vt:lpstr>
      <vt:lpstr>Slide 9</vt:lpstr>
    </vt:vector>
  </TitlesOfParts>
  <Company>uw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Where’s Waldo: Matching People in Community Photos</dc:title>
  <dc:creator>cse</dc:creator>
  <cp:lastModifiedBy>cse</cp:lastModifiedBy>
  <cp:revision>16</cp:revision>
  <dcterms:created xsi:type="dcterms:W3CDTF">2011-02-23T20:11:34Z</dcterms:created>
  <dcterms:modified xsi:type="dcterms:W3CDTF">2011-02-24T00:37:04Z</dcterms:modified>
</cp:coreProperties>
</file>